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9" r:id="rId4"/>
    <p:sldId id="258" r:id="rId5"/>
    <p:sldId id="260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CC"/>
    <a:srgbClr val="FF9900"/>
    <a:srgbClr val="D99B01"/>
    <a:srgbClr val="FF66CC"/>
    <a:srgbClr val="FF67AC"/>
    <a:srgbClr val="CC0099"/>
    <a:srgbClr val="FFDC47"/>
    <a:srgbClr val="5EEC3C"/>
    <a:srgbClr val="CCCC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756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5F3A11-05B2-420A-985B-9A9F19398BA4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1A11AD-0E51-42C2-8A1D-E4A1226F4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657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352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72000" y="1359587"/>
            <a:ext cx="3970330" cy="1221640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4130" y="3182570"/>
            <a:ext cx="6108200" cy="610820"/>
          </a:xfrm>
        </p:spPr>
        <p:txBody>
          <a:bodyPr>
            <a:normAutofit/>
          </a:bodyPr>
          <a:lstStyle>
            <a:lvl1pPr marL="0" indent="0" algn="r">
              <a:buNone/>
              <a:defRPr sz="2800" b="0" i="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:a16="http://schemas.microsoft.com/office/drawing/2014/main" xmlns="" id="{9978F3B5-C1BB-4004-968A-3E3E8A691AF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18306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281175"/>
            <a:ext cx="8246070" cy="610820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197405"/>
            <a:ext cx="8246070" cy="3512209"/>
          </a:xfrm>
        </p:spPr>
        <p:txBody>
          <a:bodyPr/>
          <a:lstStyle>
            <a:lvl1pPr algn="l">
              <a:defRPr sz="2800">
                <a:solidFill>
                  <a:schemeClr val="accent2">
                    <a:lumMod val="50000"/>
                  </a:schemeClr>
                </a:solidFill>
              </a:defRPr>
            </a:lvl1pPr>
            <a:lvl2pPr algn="l">
              <a:defRPr>
                <a:solidFill>
                  <a:schemeClr val="accent2">
                    <a:lumMod val="50000"/>
                  </a:schemeClr>
                </a:solidFill>
              </a:defRPr>
            </a:lvl2pPr>
            <a:lvl3pPr algn="l">
              <a:defRPr>
                <a:solidFill>
                  <a:schemeClr val="accent2">
                    <a:lumMod val="50000"/>
                  </a:schemeClr>
                </a:solidFill>
              </a:defRPr>
            </a:lvl3pPr>
            <a:lvl4pPr algn="l">
              <a:defRPr>
                <a:solidFill>
                  <a:schemeClr val="accent2">
                    <a:lumMod val="50000"/>
                  </a:schemeClr>
                </a:solidFill>
              </a:defRPr>
            </a:lvl4pPr>
            <a:lvl5pPr algn="l">
              <a:defRPr>
                <a:solidFill>
                  <a:schemeClr val="accent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1425" y="433880"/>
            <a:ext cx="5802790" cy="572644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1425" y="1198559"/>
            <a:ext cx="5802790" cy="3511061"/>
          </a:xfrm>
        </p:spPr>
        <p:txBody>
          <a:bodyPr/>
          <a:lstStyle>
            <a:lvl1pPr>
              <a:defRPr sz="2800"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433880"/>
            <a:ext cx="8246071" cy="610820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79" y="1502815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1934335"/>
            <a:ext cx="4040188" cy="2137871"/>
          </a:xfrm>
        </p:spPr>
        <p:txBody>
          <a:bodyPr/>
          <a:lstStyle>
            <a:lvl1pPr algn="ctr">
              <a:defRPr sz="2400">
                <a:solidFill>
                  <a:schemeClr val="accent2">
                    <a:lumMod val="50000"/>
                  </a:schemeClr>
                </a:solidFill>
              </a:defRPr>
            </a:lvl1pPr>
            <a:lvl2pPr algn="ctr">
              <a:defRPr sz="2000">
                <a:solidFill>
                  <a:schemeClr val="accent2">
                    <a:lumMod val="50000"/>
                  </a:schemeClr>
                </a:solidFill>
              </a:defRPr>
            </a:lvl2pPr>
            <a:lvl3pPr algn="ctr">
              <a:defRPr sz="1800">
                <a:solidFill>
                  <a:schemeClr val="accent2">
                    <a:lumMod val="50000"/>
                  </a:schemeClr>
                </a:solidFill>
              </a:defRPr>
            </a:lvl3pPr>
            <a:lvl4pPr algn="ctr">
              <a:defRPr sz="1600">
                <a:solidFill>
                  <a:schemeClr val="accent2">
                    <a:lumMod val="50000"/>
                  </a:schemeClr>
                </a:solidFill>
              </a:defRPr>
            </a:lvl4pPr>
            <a:lvl5pPr algn="ctr">
              <a:defRPr sz="1600">
                <a:solidFill>
                  <a:schemeClr val="accent2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502815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1934335"/>
            <a:ext cx="4041775" cy="2137871"/>
          </a:xfrm>
        </p:spPr>
        <p:txBody>
          <a:bodyPr/>
          <a:lstStyle>
            <a:lvl1pPr algn="ctr">
              <a:defRPr sz="2400">
                <a:solidFill>
                  <a:schemeClr val="accent2">
                    <a:lumMod val="50000"/>
                  </a:schemeClr>
                </a:solidFill>
              </a:defRPr>
            </a:lvl1pPr>
            <a:lvl2pPr algn="ctr">
              <a:defRPr sz="2000">
                <a:solidFill>
                  <a:schemeClr val="accent2">
                    <a:lumMod val="50000"/>
                  </a:schemeClr>
                </a:solidFill>
              </a:defRPr>
            </a:lvl2pPr>
            <a:lvl3pPr algn="ctr">
              <a:defRPr sz="1800">
                <a:solidFill>
                  <a:schemeClr val="accent2">
                    <a:lumMod val="50000"/>
                  </a:schemeClr>
                </a:solidFill>
              </a:defRPr>
            </a:lvl3pPr>
            <a:lvl4pPr algn="ctr">
              <a:defRPr sz="1600">
                <a:solidFill>
                  <a:schemeClr val="accent2">
                    <a:lumMod val="50000"/>
                  </a:schemeClr>
                </a:solidFill>
              </a:defRPr>
            </a:lvl4pPr>
            <a:lvl5pPr algn="ctr">
              <a:defRPr sz="1600">
                <a:solidFill>
                  <a:schemeClr val="accent2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7B364F1B-2610-4915-B5CD-C31AECC93816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Make Effective Presentations</a:t>
            </a:r>
          </a:p>
          <a:p>
            <a:r>
              <a:rPr lang="en-US"/>
              <a:t>Using Awesome Backgrounds</a:t>
            </a:r>
          </a:p>
          <a:p>
            <a:r>
              <a:rPr lang="en-US"/>
              <a:t>Engage your Audience</a:t>
            </a:r>
          </a:p>
          <a:p>
            <a:r>
              <a:rPr lang="en-US"/>
              <a:t>Capture Audience Attention</a:t>
            </a:r>
          </a:p>
          <a:p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Make Effective Presentations</a:t>
            </a:r>
          </a:p>
          <a:p>
            <a:r>
              <a:rPr lang="en-US"/>
              <a:t>Using Awesome Backgrounds</a:t>
            </a:r>
          </a:p>
          <a:p>
            <a:r>
              <a:rPr lang="en-US"/>
              <a:t>Engage your Audience</a:t>
            </a:r>
          </a:p>
          <a:p>
            <a:r>
              <a:rPr lang="en-US"/>
              <a:t>Capture Audience Attention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Product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Feature 1</a:t>
            </a:r>
          </a:p>
          <a:p>
            <a:r>
              <a:rPr lang="en-US"/>
              <a:t>Feature 2</a:t>
            </a:r>
          </a:p>
          <a:p>
            <a:r>
              <a:rPr lang="en-US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/>
              <a:t>Product B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/>
              <a:t>Feature 1</a:t>
            </a:r>
          </a:p>
          <a:p>
            <a:r>
              <a:rPr lang="en-US"/>
              <a:t>Feature 2</a:t>
            </a:r>
          </a:p>
          <a:p>
            <a:r>
              <a:rPr lang="en-US"/>
              <a:t>Feature 3</a:t>
            </a:r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00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947</TotalTime>
  <Words>50</Words>
  <Application>Microsoft Office PowerPoint</Application>
  <PresentationFormat>On-screen Show (16:9)</PresentationFormat>
  <Paragraphs>21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Click to edit  Master title style</vt:lpstr>
      <vt:lpstr>Slide Title</vt:lpstr>
      <vt:lpstr>Slide Title</vt:lpstr>
      <vt:lpstr>Slide Title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Asus</cp:lastModifiedBy>
  <cp:revision>133</cp:revision>
  <dcterms:created xsi:type="dcterms:W3CDTF">2013-08-21T19:17:07Z</dcterms:created>
  <dcterms:modified xsi:type="dcterms:W3CDTF">2018-11-24T09:36:56Z</dcterms:modified>
</cp:coreProperties>
</file>